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82" r:id="rId6"/>
    <p:sldId id="260" r:id="rId7"/>
    <p:sldId id="276" r:id="rId8"/>
    <p:sldId id="261" r:id="rId9"/>
    <p:sldId id="262" r:id="rId10"/>
    <p:sldId id="283" r:id="rId11"/>
    <p:sldId id="28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08"/>
  </p:normalViewPr>
  <p:slideViewPr>
    <p:cSldViewPr snapToGrid="0" snapToObjects="1">
      <p:cViewPr varScale="1">
        <p:scale>
          <a:sx n="103" d="100"/>
          <a:sy n="103" d="100"/>
        </p:scale>
        <p:origin x="14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E0E149-BB9F-FA49-AC7E-788F8EEDCDD5}"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EB1C8-41BB-B34D-A3AA-046FE25F8CC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7D2520-E5CC-0349-82A9-234181398E21}"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05401-313C-4A49-AF35-0B6C517614D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AC0BB-5A72-F149-ABE0-22F09A02587F}"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462DE0-3803-A646-AD70-388E3BF36061}"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7A8DC7-6A1F-1A4A-BCB9-D26BB252876A}" type="datetime1">
              <a:rPr lang="en-US" smtClean="0"/>
              <a:t>4/24/2020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F7B48-F7F9-BA4E-B251-38483E513354}"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1A411-1F89-D04E-A6E7-24E87874B778}"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6E7117E-3F72-0E47-8D5F-FE0DA045EE76}"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F94AF9-A52A-3143-B856-849C7196C843}" type="datetime1">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CF51CD-AB50-AF42-BE1D-D524F2726BAF}"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4FA58-EBC2-2240-9D85-D47A1384A244}" type="datetime1">
              <a:rPr lang="en-US" smtClean="0"/>
              <a:t>4/24/2020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7F741EF-9B81-C044-B65C-A80602BE8788}" type="datetime1">
              <a:rPr lang="en-US" smtClean="0"/>
              <a:t>4/24/2020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DF6E76-17E6-4242-9408-7DBA2B91B5D7}" type="datetime1">
              <a:rPr lang="en-US" smtClean="0"/>
              <a:t>4/24/2020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C7756-2636-2441-A7B1-23496366E184}" type="datetime1">
              <a:rPr lang="en-US" smtClean="0"/>
              <a:t>4/24/2020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7AAFC-36CF-7343-9229-8BC814457C00}" type="datetime1">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33D9B-4753-0648-B81F-F268352E4114}" type="datetime1">
              <a:rPr lang="en-US" smtClean="0"/>
              <a:t>4/24/2020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ncompass.org/"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5" Type="http://schemas.openxmlformats.org/officeDocument/2006/relationships/hyperlink" Target="https://www.greatschools.org/" TargetMode="External"/><Relationship Id="rId4" Type="http://schemas.openxmlformats.org/officeDocument/2006/relationships/hyperlink" Target="https://www.schooldigger.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Tree>
    <p:extLst>
      <p:ext uri="{BB962C8B-B14F-4D97-AF65-F5344CB8AC3E}">
        <p14:creationId xmlns:p14="http://schemas.microsoft.com/office/powerpoint/2010/main" val="260184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Tree>
    <p:extLst>
      <p:ext uri="{BB962C8B-B14F-4D97-AF65-F5344CB8AC3E}">
        <p14:creationId xmlns:p14="http://schemas.microsoft.com/office/powerpoint/2010/main" val="37723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513822"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pic>
        <p:nvPicPr>
          <p:cNvPr id="3" name="Content Placeholder 2">
            <a:extLst>
              <a:ext uri="{FF2B5EF4-FFF2-40B4-BE49-F238E27FC236}">
                <a16:creationId xmlns:a16="http://schemas.microsoft.com/office/drawing/2014/main" id="{2E4B6F4D-3C22-4CEA-9F45-040607725BC1}"/>
              </a:ext>
            </a:extLst>
          </p:cNvPr>
          <p:cNvPicPr>
            <a:picLocks noGrp="1" noChangeAspect="1"/>
          </p:cNvPicPr>
          <p:nvPr>
            <p:ph idx="1"/>
          </p:nvPr>
        </p:nvPicPr>
        <p:blipFill>
          <a:blip r:embed="rId2"/>
          <a:stretch>
            <a:fillRect/>
          </a:stretch>
        </p:blipFill>
        <p:spPr>
          <a:xfrm>
            <a:off x="531438" y="1619817"/>
            <a:ext cx="6821084" cy="4544559"/>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hlinkClick r:id="rId3"/>
              </a:rPr>
              <a:t>http://www.mncompass.org/</a:t>
            </a:r>
            <a:r>
              <a:rPr lang="en-US" dirty="0"/>
              <a:t>  (gathering data from U.S. Census Bureau)</a:t>
            </a:r>
          </a:p>
          <a:p>
            <a:r>
              <a:rPr lang="en-US" dirty="0"/>
              <a:t>What is the quality of education in Minneapolis communities?</a:t>
            </a:r>
          </a:p>
          <a:p>
            <a:pPr lvl="1"/>
            <a:r>
              <a:rPr lang="en-US" dirty="0">
                <a:hlinkClick r:id="rId4"/>
              </a:rPr>
              <a:t>https://www.schooldigger.com/</a:t>
            </a:r>
            <a:endParaRPr lang="en-US" dirty="0"/>
          </a:p>
          <a:p>
            <a:pPr lvl="1"/>
            <a:r>
              <a:rPr lang="en-US" dirty="0">
                <a:hlinkClick r:id="rId5"/>
              </a:rPr>
              <a:t>https://www.greatschools.org/</a:t>
            </a:r>
            <a:endParaRPr lang="en-US" dirty="0"/>
          </a:p>
          <a:p>
            <a:endParaRPr lang="en-US" dirty="0"/>
          </a:p>
        </p:txBody>
      </p:sp>
    </p:spTree>
    <p:extLst>
      <p:ext uri="{BB962C8B-B14F-4D97-AF65-F5344CB8AC3E}">
        <p14:creationId xmlns:p14="http://schemas.microsoft.com/office/powerpoint/2010/main" val="37216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672</TotalTime>
  <Words>1931</Words>
  <Application>Microsoft Office PowerPoint</Application>
  <PresentationFormat>Widescreen</PresentationFormat>
  <Paragraphs>186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Andrew Bartczak</cp:lastModifiedBy>
  <cp:revision>51</cp:revision>
  <dcterms:created xsi:type="dcterms:W3CDTF">2020-04-19T16:46:33Z</dcterms:created>
  <dcterms:modified xsi:type="dcterms:W3CDTF">2020-04-25T02:22:59Z</dcterms:modified>
</cp:coreProperties>
</file>